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70" r:id="rId7"/>
    <p:sldId id="267" r:id="rId8"/>
    <p:sldId id="269" r:id="rId9"/>
    <p:sldId id="260" r:id="rId10"/>
    <p:sldId id="266" r:id="rId11"/>
    <p:sldId id="261" r:id="rId12"/>
    <p:sldId id="27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7C512-9F41-4641-B2B8-D1BBB8F27D0B}" v="9" dt="2022-11-04T13:28:40.568"/>
    <p1510:client id="{80A69E18-0485-4367-8CC5-7F5985A766EB}" v="5" dt="2022-11-04T13:23:08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78499" autoAdjust="0"/>
  </p:normalViewPr>
  <p:slideViewPr>
    <p:cSldViewPr snapToGrid="0">
      <p:cViewPr varScale="1">
        <p:scale>
          <a:sx n="88" d="100"/>
          <a:sy n="88" d="100"/>
        </p:scale>
        <p:origin x="6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ereecke" userId="975cc8dd7505fcd1" providerId="LiveId" clId="{80A69E18-0485-4367-8CC5-7F5985A766EB}"/>
    <pc:docChg chg="addSld modSld">
      <pc:chgData name="Matias Vereecke" userId="975cc8dd7505fcd1" providerId="LiveId" clId="{80A69E18-0485-4367-8CC5-7F5985A766EB}" dt="2022-11-04T13:23:15.200" v="53" actId="27918"/>
      <pc:docMkLst>
        <pc:docMk/>
      </pc:docMkLst>
      <pc:sldChg chg="addSp delSp modSp new mod">
        <pc:chgData name="Matias Vereecke" userId="975cc8dd7505fcd1" providerId="LiveId" clId="{80A69E18-0485-4367-8CC5-7F5985A766EB}" dt="2022-11-04T13:23:15.200" v="53" actId="27918"/>
        <pc:sldMkLst>
          <pc:docMk/>
          <pc:sldMk cId="2739966877" sldId="266"/>
        </pc:sldMkLst>
        <pc:spChg chg="mod">
          <ac:chgData name="Matias Vereecke" userId="975cc8dd7505fcd1" providerId="LiveId" clId="{80A69E18-0485-4367-8CC5-7F5985A766EB}" dt="2022-11-04T13:14:53.447" v="15" actId="20577"/>
          <ac:spMkLst>
            <pc:docMk/>
            <pc:sldMk cId="2739966877" sldId="266"/>
            <ac:spMk id="2" creationId="{264A9F43-808B-8EEF-CC53-DE8FD3CD50E6}"/>
          </ac:spMkLst>
        </pc:spChg>
        <pc:spChg chg="del">
          <ac:chgData name="Matias Vereecke" userId="975cc8dd7505fcd1" providerId="LiveId" clId="{80A69E18-0485-4367-8CC5-7F5985A766EB}" dt="2022-11-04T13:15:28.293" v="17" actId="1957"/>
          <ac:spMkLst>
            <pc:docMk/>
            <pc:sldMk cId="2739966877" sldId="266"/>
            <ac:spMk id="3" creationId="{AFE69672-C36F-4955-00F1-276CE0E4B568}"/>
          </ac:spMkLst>
        </pc:spChg>
        <pc:graphicFrameChg chg="add mod">
          <ac:chgData name="Matias Vereecke" userId="975cc8dd7505fcd1" providerId="LiveId" clId="{80A69E18-0485-4367-8CC5-7F5985A766EB}" dt="2022-11-04T13:15:28.293" v="17" actId="1957"/>
          <ac:graphicFrameMkLst>
            <pc:docMk/>
            <pc:sldMk cId="2739966877" sldId="266"/>
            <ac:graphicFrameMk id="6" creationId="{651EBBF1-54EF-396B-5434-033B497FA489}"/>
          </ac:graphicFrameMkLst>
        </pc:graphicFrameChg>
      </pc:sldChg>
    </pc:docChg>
  </pc:docChgLst>
  <pc:docChgLst>
    <pc:chgData name="Matias Vereecke" userId="975cc8dd7505fcd1" providerId="LiveId" clId="{C049226C-9721-4785-888F-C12E53CD67EB}"/>
    <pc:docChg chg="undo custSel addSld modSld">
      <pc:chgData name="Matias Vereecke" userId="975cc8dd7505fcd1" providerId="LiveId" clId="{C049226C-9721-4785-888F-C12E53CD67EB}" dt="2022-10-07T15:23:45.348" v="462" actId="20577"/>
      <pc:docMkLst>
        <pc:docMk/>
      </pc:docMkLst>
      <pc:sldChg chg="modSp mod">
        <pc:chgData name="Matias Vereecke" userId="975cc8dd7505fcd1" providerId="LiveId" clId="{C049226C-9721-4785-888F-C12E53CD67EB}" dt="2022-10-07T14:56:51.080" v="235" actId="20577"/>
        <pc:sldMkLst>
          <pc:docMk/>
          <pc:sldMk cId="513888324" sldId="258"/>
        </pc:sldMkLst>
        <pc:spChg chg="mod">
          <ac:chgData name="Matias Vereecke" userId="975cc8dd7505fcd1" providerId="LiveId" clId="{C049226C-9721-4785-888F-C12E53CD67EB}" dt="2022-10-07T14:56:51.080" v="235" actId="20577"/>
          <ac:spMkLst>
            <pc:docMk/>
            <pc:sldMk cId="513888324" sldId="258"/>
            <ac:spMk id="3" creationId="{3B7B9EFD-D602-2359-7566-38AF91A5D89F}"/>
          </ac:spMkLst>
        </pc:spChg>
      </pc:sldChg>
      <pc:sldChg chg="addSp delSp modSp mod">
        <pc:chgData name="Matias Vereecke" userId="975cc8dd7505fcd1" providerId="LiveId" clId="{C049226C-9721-4785-888F-C12E53CD67EB}" dt="2022-10-07T15:23:45.348" v="462" actId="20577"/>
        <pc:sldMkLst>
          <pc:docMk/>
          <pc:sldMk cId="716314994" sldId="259"/>
        </pc:sldMkLst>
        <pc:spChg chg="mod">
          <ac:chgData name="Matias Vereecke" userId="975cc8dd7505fcd1" providerId="LiveId" clId="{C049226C-9721-4785-888F-C12E53CD67EB}" dt="2022-10-07T15:01:35.205" v="362" actId="20577"/>
          <ac:spMkLst>
            <pc:docMk/>
            <pc:sldMk cId="716314994" sldId="259"/>
            <ac:spMk id="2" creationId="{6FCD5603-E498-F857-DEDC-E22E6699FF3A}"/>
          </ac:spMkLst>
        </pc:spChg>
        <pc:spChg chg="mod">
          <ac:chgData name="Matias Vereecke" userId="975cc8dd7505fcd1" providerId="LiveId" clId="{C049226C-9721-4785-888F-C12E53CD67EB}" dt="2022-10-07T15:23:45.348" v="462" actId="20577"/>
          <ac:spMkLst>
            <pc:docMk/>
            <pc:sldMk cId="716314994" sldId="259"/>
            <ac:spMk id="3" creationId="{3B7B9EFD-D602-2359-7566-38AF91A5D89F}"/>
          </ac:spMkLst>
        </pc:spChg>
        <pc:picChg chg="add del mod">
          <ac:chgData name="Matias Vereecke" userId="975cc8dd7505fcd1" providerId="LiveId" clId="{C049226C-9721-4785-888F-C12E53CD67EB}" dt="2022-10-07T15:16:11.913" v="381"/>
          <ac:picMkLst>
            <pc:docMk/>
            <pc:sldMk cId="716314994" sldId="259"/>
            <ac:picMk id="1026" creationId="{63E5CC47-0FC0-3AC1-20DC-D0545E384948}"/>
          </ac:picMkLst>
        </pc:picChg>
        <pc:picChg chg="add mod">
          <ac:chgData name="Matias Vereecke" userId="975cc8dd7505fcd1" providerId="LiveId" clId="{C049226C-9721-4785-888F-C12E53CD67EB}" dt="2022-10-07T15:16:33.189" v="386" actId="1076"/>
          <ac:picMkLst>
            <pc:docMk/>
            <pc:sldMk cId="716314994" sldId="259"/>
            <ac:picMk id="1028" creationId="{19F8B184-A16B-C32D-F601-96C1A7398E15}"/>
          </ac:picMkLst>
        </pc:picChg>
        <pc:picChg chg="add mod">
          <ac:chgData name="Matias Vereecke" userId="975cc8dd7505fcd1" providerId="LiveId" clId="{C049226C-9721-4785-888F-C12E53CD67EB}" dt="2022-10-07T15:22:03.216" v="396" actId="1076"/>
          <ac:picMkLst>
            <pc:docMk/>
            <pc:sldMk cId="716314994" sldId="259"/>
            <ac:picMk id="1030" creationId="{26E138C5-AE43-122E-739A-179BC074045D}"/>
          </ac:picMkLst>
        </pc:picChg>
        <pc:picChg chg="del mod">
          <ac:chgData name="Matias Vereecke" userId="975cc8dd7505fcd1" providerId="LiveId" clId="{C049226C-9721-4785-888F-C12E53CD67EB}" dt="2022-10-07T15:21:36.400" v="392" actId="21"/>
          <ac:picMkLst>
            <pc:docMk/>
            <pc:sldMk cId="716314994" sldId="259"/>
            <ac:picMk id="3074" creationId="{612C6C6E-3E92-CC5E-709F-A924E54C8D37}"/>
          </ac:picMkLst>
        </pc:picChg>
      </pc:sldChg>
      <pc:sldChg chg="addSp modSp new mod">
        <pc:chgData name="Matias Vereecke" userId="975cc8dd7505fcd1" providerId="LiveId" clId="{C049226C-9721-4785-888F-C12E53CD67EB}" dt="2022-10-07T15:21:52.967" v="394" actId="1076"/>
        <pc:sldMkLst>
          <pc:docMk/>
          <pc:sldMk cId="2008851547" sldId="260"/>
        </pc:sldMkLst>
        <pc:spChg chg="mod">
          <ac:chgData name="Matias Vereecke" userId="975cc8dd7505fcd1" providerId="LiveId" clId="{C049226C-9721-4785-888F-C12E53CD67EB}" dt="2022-10-07T15:00:52.017" v="263" actId="20577"/>
          <ac:spMkLst>
            <pc:docMk/>
            <pc:sldMk cId="2008851547" sldId="260"/>
            <ac:spMk id="2" creationId="{51B033CA-8AA5-EAFB-091E-8547733227DB}"/>
          </ac:spMkLst>
        </pc:spChg>
        <pc:spChg chg="mod">
          <ac:chgData name="Matias Vereecke" userId="975cc8dd7505fcd1" providerId="LiveId" clId="{C049226C-9721-4785-888F-C12E53CD67EB}" dt="2022-10-07T15:04:12.302" v="376"/>
          <ac:spMkLst>
            <pc:docMk/>
            <pc:sldMk cId="2008851547" sldId="260"/>
            <ac:spMk id="3" creationId="{14D95546-0350-CFE3-8867-B07DD6CDC8F7}"/>
          </ac:spMkLst>
        </pc:spChg>
        <pc:picChg chg="add mod">
          <ac:chgData name="Matias Vereecke" userId="975cc8dd7505fcd1" providerId="LiveId" clId="{C049226C-9721-4785-888F-C12E53CD67EB}" dt="2022-10-07T15:21:52.967" v="394" actId="1076"/>
          <ac:picMkLst>
            <pc:docMk/>
            <pc:sldMk cId="2008851547" sldId="260"/>
            <ac:picMk id="4" creationId="{ED0A56F1-66DC-1EE5-5DD4-B4A66B6AE94D}"/>
          </ac:picMkLst>
        </pc:picChg>
      </pc:sldChg>
    </pc:docChg>
  </pc:docChgLst>
  <pc:docChgLst>
    <pc:chgData name="Matias Vereecke" userId="975cc8dd7505fcd1" providerId="LiveId" clId="{3C57C512-9F41-4641-B2B8-D1BBB8F27D0B}"/>
    <pc:docChg chg="custSel addSld modSld">
      <pc:chgData name="Matias Vereecke" userId="975cc8dd7505fcd1" providerId="LiveId" clId="{3C57C512-9F41-4641-B2B8-D1BBB8F27D0B}" dt="2022-11-04T13:32:15.209" v="26" actId="20577"/>
      <pc:docMkLst>
        <pc:docMk/>
      </pc:docMkLst>
      <pc:sldChg chg="addSp delSp">
        <pc:chgData name="Matias Vereecke" userId="975cc8dd7505fcd1" providerId="LiveId" clId="{3C57C512-9F41-4641-B2B8-D1BBB8F27D0B}" dt="2022-11-04T13:28:17.429" v="3" actId="21"/>
        <pc:sldMkLst>
          <pc:docMk/>
          <pc:sldMk cId="2757455968" sldId="264"/>
        </pc:sldMkLst>
        <pc:picChg chg="add del">
          <ac:chgData name="Matias Vereecke" userId="975cc8dd7505fcd1" providerId="LiveId" clId="{3C57C512-9F41-4641-B2B8-D1BBB8F27D0B}" dt="2022-11-04T13:28:17.429" v="3" actId="21"/>
          <ac:picMkLst>
            <pc:docMk/>
            <pc:sldMk cId="2757455968" sldId="264"/>
            <ac:picMk id="1026" creationId="{7676A6E5-F2BF-F6B0-350D-9BB7EEF92763}"/>
          </ac:picMkLst>
        </pc:picChg>
      </pc:sldChg>
      <pc:sldChg chg="modSp mod">
        <pc:chgData name="Matias Vereecke" userId="975cc8dd7505fcd1" providerId="LiveId" clId="{3C57C512-9F41-4641-B2B8-D1BBB8F27D0B}" dt="2022-11-04T13:32:15.209" v="26" actId="20577"/>
        <pc:sldMkLst>
          <pc:docMk/>
          <pc:sldMk cId="2739966877" sldId="266"/>
        </pc:sldMkLst>
        <pc:spChg chg="mod">
          <ac:chgData name="Matias Vereecke" userId="975cc8dd7505fcd1" providerId="LiveId" clId="{3C57C512-9F41-4641-B2B8-D1BBB8F27D0B}" dt="2022-11-04T13:32:15.209" v="26" actId="20577"/>
          <ac:spMkLst>
            <pc:docMk/>
            <pc:sldMk cId="2739966877" sldId="266"/>
            <ac:spMk id="2" creationId="{264A9F43-808B-8EEF-CC53-DE8FD3CD50E6}"/>
          </ac:spMkLst>
        </pc:spChg>
      </pc:sldChg>
      <pc:sldChg chg="addSp delSp modSp add mod setBg delDesignElem">
        <pc:chgData name="Matias Vereecke" userId="975cc8dd7505fcd1" providerId="LiveId" clId="{3C57C512-9F41-4641-B2B8-D1BBB8F27D0B}" dt="2022-11-04T13:28:45.684" v="13" actId="208"/>
        <pc:sldMkLst>
          <pc:docMk/>
          <pc:sldMk cId="2672424410" sldId="267"/>
        </pc:sldMkLst>
        <pc:spChg chg="or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2" creationId="{431C3C57-DD06-F71D-EE9A-C735C3A3A503}"/>
          </ac:spMkLst>
        </pc:spChg>
        <pc:spChg chg="add del mod">
          <ac:chgData name="Matias Vereecke" userId="975cc8dd7505fcd1" providerId="LiveId" clId="{3C57C512-9F41-4641-B2B8-D1BBB8F27D0B}" dt="2022-11-04T13:28:24.502" v="9"/>
          <ac:spMkLst>
            <pc:docMk/>
            <pc:sldMk cId="2672424410" sldId="267"/>
            <ac:spMk id="6" creationId="{42D5AC7F-BA9A-FE64-B48C-9CA886105BC9}"/>
          </ac:spMkLst>
        </pc:spChg>
        <pc:spChg chg="add mod">
          <ac:chgData name="Matias Vereecke" userId="975cc8dd7505fcd1" providerId="LiveId" clId="{3C57C512-9F41-4641-B2B8-D1BBB8F27D0B}" dt="2022-11-04T13:28:45.684" v="13" actId="208"/>
          <ac:spMkLst>
            <pc:docMk/>
            <pc:sldMk cId="2672424410" sldId="267"/>
            <ac:spMk id="9" creationId="{FD9ED7AD-1AA7-7936-E76F-26E8C94AD587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36" creationId="{3904BE49-D42F-4F46-B6D8-2F3171216820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39" creationId="{3904BE49-D42F-4F46-B6D8-2F3171216820}"/>
          </ac:spMkLst>
        </pc:spChg>
        <pc:spChg chg="del">
          <ac:chgData name="Matias Vereecke" userId="975cc8dd7505fcd1" providerId="LiveId" clId="{3C57C512-9F41-4641-B2B8-D1BBB8F27D0B}" dt="2022-11-04T13:28:13.896" v="2"/>
          <ac:spMkLst>
            <pc:docMk/>
            <pc:sldMk cId="2672424410" sldId="267"/>
            <ac:spMk id="59" creationId="{CE0642A0-80D3-4F37-8249-A07E6F382831}"/>
          </ac:spMkLst>
        </pc:spChg>
        <pc:spChg chg="add">
          <ac:chgData name="Matias Vereecke" userId="975cc8dd7505fcd1" providerId="LiveId" clId="{3C57C512-9F41-4641-B2B8-D1BBB8F27D0B}" dt="2022-11-04T13:28:28.830" v="10" actId="26606"/>
          <ac:spMkLst>
            <pc:docMk/>
            <pc:sldMk cId="2672424410" sldId="267"/>
            <ac:spMk id="62" creationId="{CE0642A0-80D3-4F37-8249-A07E6F382831}"/>
          </ac:spMkLst>
        </pc:s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10" creationId="{17C4610E-9C18-467B-BF10-BE6A974CC364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13" creationId="{17C4610E-9C18-467B-BF10-BE6A974CC364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1" creationId="{A899734C-500F-4274-9854-8BFA14A1D7EE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34" creationId="{A899734C-500F-4274-9854-8BFA14A1D7EE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38" creationId="{D57C06C8-18BE-4336-B9E0-3E15ACC93BA7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41" creationId="{D57C06C8-18BE-4336-B9E0-3E15ACC93BA7}"/>
          </ac:grpSpMkLst>
        </pc:grpChg>
        <pc:grpChg chg="del">
          <ac:chgData name="Matias Vereecke" userId="975cc8dd7505fcd1" providerId="LiveId" clId="{3C57C512-9F41-4641-B2B8-D1BBB8F27D0B}" dt="2022-11-04T13:28:13.896" v="2"/>
          <ac:grpSpMkLst>
            <pc:docMk/>
            <pc:sldMk cId="2672424410" sldId="267"/>
            <ac:grpSpMk id="61" creationId="{FA760135-24A9-40C9-B45F-2EB5B6420E41}"/>
          </ac:grpSpMkLst>
        </pc:grpChg>
        <pc:grpChg chg="add">
          <ac:chgData name="Matias Vereecke" userId="975cc8dd7505fcd1" providerId="LiveId" clId="{3C57C512-9F41-4641-B2B8-D1BBB8F27D0B}" dt="2022-11-04T13:28:28.830" v="10" actId="26606"/>
          <ac:grpSpMkLst>
            <pc:docMk/>
            <pc:sldMk cId="2672424410" sldId="267"/>
            <ac:grpSpMk id="64" creationId="{FA760135-24A9-40C9-B45F-2EB5B6420E41}"/>
          </ac:grpSpMkLst>
        </pc:grpChg>
        <pc:picChg chg="add del mod">
          <ac:chgData name="Matias Vereecke" userId="975cc8dd7505fcd1" providerId="LiveId" clId="{3C57C512-9F41-4641-B2B8-D1BBB8F27D0B}" dt="2022-11-04T13:28:21.697" v="5"/>
          <ac:picMkLst>
            <pc:docMk/>
            <pc:sldMk cId="2672424410" sldId="267"/>
            <ac:picMk id="3" creationId="{25A74700-836B-CC21-78CB-DABF081956E6}"/>
          </ac:picMkLst>
        </pc:picChg>
        <pc:picChg chg="del">
          <ac:chgData name="Matias Vereecke" userId="975cc8dd7505fcd1" providerId="LiveId" clId="{3C57C512-9F41-4641-B2B8-D1BBB8F27D0B}" dt="2022-11-04T13:28:22.625" v="6" actId="478"/>
          <ac:picMkLst>
            <pc:docMk/>
            <pc:sldMk cId="2672424410" sldId="267"/>
            <ac:picMk id="5" creationId="{DAF4CD91-D088-4C3A-13CE-BE3B2AE34A1E}"/>
          </ac:picMkLst>
        </pc:picChg>
        <pc:picChg chg="add del mod">
          <ac:chgData name="Matias Vereecke" userId="975cc8dd7505fcd1" providerId="LiveId" clId="{3C57C512-9F41-4641-B2B8-D1BBB8F27D0B}" dt="2022-11-04T13:28:23.753" v="8"/>
          <ac:picMkLst>
            <pc:docMk/>
            <pc:sldMk cId="2672424410" sldId="267"/>
            <ac:picMk id="7" creationId="{42901E31-CFE0-0179-E000-1EE79ADD7C9F}"/>
          </ac:picMkLst>
        </pc:picChg>
        <pc:picChg chg="add mod">
          <ac:chgData name="Matias Vereecke" userId="975cc8dd7505fcd1" providerId="LiveId" clId="{3C57C512-9F41-4641-B2B8-D1BBB8F27D0B}" dt="2022-11-04T13:28:28.830" v="10" actId="26606"/>
          <ac:picMkLst>
            <pc:docMk/>
            <pc:sldMk cId="2672424410" sldId="267"/>
            <ac:picMk id="8" creationId="{C2DF5218-FE95-73F0-8606-D96E543D774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Jaar Verbruik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Elektriciteit</c:v>
                </c:pt>
                <c:pt idx="1">
                  <c:v>Zonnepanelen</c:v>
                </c:pt>
                <c:pt idx="2">
                  <c:v>batterij</c:v>
                </c:pt>
                <c:pt idx="3">
                  <c:v>Slim besturen</c:v>
                </c:pt>
              </c:strCache>
            </c:strRef>
          </c:cat>
          <c:val>
            <c:numRef>
              <c:f>Blad1!$B$2:$B$5</c:f>
              <c:numCache>
                <c:formatCode>0%</c:formatCode>
                <c:ptCount val="4"/>
                <c:pt idx="0">
                  <c:v>1</c:v>
                </c:pt>
                <c:pt idx="1">
                  <c:v>0.72</c:v>
                </c:pt>
                <c:pt idx="2">
                  <c:v>0.32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D-4DE4-B99D-21D91F1A1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3976672"/>
        <c:axId val="1033975424"/>
      </c:barChart>
      <c:catAx>
        <c:axId val="103397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033975424"/>
        <c:crosses val="autoZero"/>
        <c:auto val="1"/>
        <c:lblAlgn val="ctr"/>
        <c:lblOffset val="100"/>
        <c:noMultiLvlLbl val="0"/>
      </c:catAx>
      <c:valAx>
        <c:axId val="103397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03397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64708-DA55-4107-B33A-BBD32E430C8C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1927-DF3B-42AB-8F84-4D69B5F6B9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8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ons project waar we op onze bescheiden manier naar toe willen, alles wordt slimmer gemaakt, meer interactie en meer controle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09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900" dirty="0"/>
              <a:t>Wat realiseren wij:</a:t>
            </a:r>
          </a:p>
          <a:p>
            <a:r>
              <a:rPr lang="nl-BE" sz="900" dirty="0"/>
              <a:t>Mensen inlichten over hun </a:t>
            </a:r>
            <a:r>
              <a:rPr lang="nl-BE" sz="900" dirty="0" err="1"/>
              <a:t>elektriciteits</a:t>
            </a:r>
            <a:r>
              <a:rPr lang="nl-BE" sz="900" dirty="0"/>
              <a:t> verbruik op een interactieve manier a.d.h.v. een digitale meter -&gt; dit is ook een </a:t>
            </a:r>
            <a:r>
              <a:rPr lang="nl-BE" sz="800" dirty="0"/>
              <a:t>project dat we op de dag van de wetenschap zullen tonen hier op de </a:t>
            </a:r>
            <a:r>
              <a:rPr lang="nl-BE" sz="800" dirty="0" err="1"/>
              <a:t>Vives</a:t>
            </a:r>
            <a:r>
              <a:rPr lang="nl-BE" sz="800" dirty="0"/>
              <a:t> campus</a:t>
            </a:r>
          </a:p>
          <a:p>
            <a:r>
              <a:rPr lang="nl-BE" sz="800" dirty="0"/>
              <a:t>Digitale meter met statistieken en gegevens over het verbruik tonen op het scherm met home </a:t>
            </a:r>
            <a:r>
              <a:rPr lang="nl-BE" sz="800" dirty="0" err="1"/>
              <a:t>assistant</a:t>
            </a:r>
            <a:endParaRPr lang="nl-BE" sz="800" dirty="0"/>
          </a:p>
          <a:p>
            <a:r>
              <a:rPr lang="nl-BE" sz="800" dirty="0"/>
              <a:t>Led strip werkt in 3 stappen: groen, oranje, rood</a:t>
            </a:r>
          </a:p>
          <a:p>
            <a:r>
              <a:rPr lang="nl-BE" sz="800" dirty="0"/>
              <a:t>State monitoring zodat we kunnen zien welke sites er offline zijn</a:t>
            </a:r>
          </a:p>
          <a:p>
            <a:r>
              <a:rPr lang="nl-BE" sz="800" dirty="0" err="1"/>
              <a:t>Presence</a:t>
            </a:r>
            <a:r>
              <a:rPr lang="nl-BE" sz="800" dirty="0"/>
              <a:t> </a:t>
            </a:r>
            <a:r>
              <a:rPr lang="nl-BE" sz="800" dirty="0" err="1"/>
              <a:t>detection</a:t>
            </a:r>
            <a:r>
              <a:rPr lang="nl-BE" sz="800" dirty="0"/>
              <a:t> is voor het bekijken wie in welk lokaal zit a.d.h.v. </a:t>
            </a:r>
            <a:r>
              <a:rPr lang="nl-BE" sz="800" dirty="0" err="1"/>
              <a:t>mac</a:t>
            </a:r>
            <a:r>
              <a:rPr lang="nl-BE" sz="800" dirty="0"/>
              <a:t> adressen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153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53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zonnepanelen</a:t>
            </a:r>
            <a:r>
              <a:rPr lang="en-US" dirty="0"/>
              <a:t> en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meter.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8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Verwelkoming</a:t>
            </a:r>
            <a:r>
              <a:rPr lang="en-GB" dirty="0"/>
              <a:t>, </a:t>
            </a:r>
            <a:r>
              <a:rPr lang="en-GB" dirty="0" err="1"/>
              <a:t>uitleensysteem</a:t>
            </a:r>
            <a:r>
              <a:rPr lang="en-GB" dirty="0"/>
              <a:t>, 3d printer, multimedia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927-DF3B-42AB-8F84-4D69B5F6B99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10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9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30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88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61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57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25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098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89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80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5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46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0820-8407-4F7E-86DB-46B89DAD86DF}" type="datetimeFigureOut">
              <a:rPr lang="nl-BE" smtClean="0"/>
              <a:t>3/12/2022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8C60-F5CB-4870-A016-6836158847C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347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mo.home-assistant.io/#/lovelace/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88D20-B5B1-F1CF-DEB7-9CE05B3B9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IoT-Lab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A68D882-F7FC-6F30-0D7A-03F0C2D9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057650"/>
            <a:ext cx="8673427" cy="1171203"/>
          </a:xfrm>
        </p:spPr>
        <p:txBody>
          <a:bodyPr/>
          <a:lstStyle/>
          <a:p>
            <a:r>
              <a:rPr lang="de-DE" b="0" i="0" dirty="0">
                <a:solidFill>
                  <a:srgbClr val="FFFEFF"/>
                </a:solidFill>
                <a:effectLst/>
                <a:latin typeface="Rockwell" panose="02060603020205020403" pitchFamily="18" charset="0"/>
              </a:rPr>
              <a:t>By Brent, Jarno, Lukas, Matias, Maxim, Robin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36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9F43-808B-8EEF-CC53-DE8FD3C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</a:t>
            </a:r>
            <a:r>
              <a:rPr lang="en-US" dirty="0" err="1"/>
              <a:t>ergelijk</a:t>
            </a:r>
            <a:endParaRPr lang="en-BE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651EBBF1-54EF-396B-5434-033B497FA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521794"/>
              </p:ext>
            </p:extLst>
          </p:nvPr>
        </p:nvGraphicFramePr>
        <p:xfrm>
          <a:off x="5118100" y="803275"/>
          <a:ext cx="6281738" cy="524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99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FFB99-9811-1EF9-2267-A14EE047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2" y="2863769"/>
            <a:ext cx="34671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60D83-B1DF-9966-1272-7172D6B5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07" y="1611735"/>
            <a:ext cx="4222502" cy="393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8B079-CDF3-77A5-6CE6-A5096C3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lab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DB22-5D5E-C154-5348-C9946747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27" y="1466893"/>
            <a:ext cx="4222503" cy="42225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FC83D-DCEA-DA3E-D428-53949A45E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3" y="1764976"/>
            <a:ext cx="4437398" cy="3328048"/>
          </a:xfrm>
        </p:spPr>
      </p:pic>
    </p:spTree>
    <p:extLst>
      <p:ext uri="{BB962C8B-B14F-4D97-AF65-F5344CB8AC3E}">
        <p14:creationId xmlns:p14="http://schemas.microsoft.com/office/powerpoint/2010/main" val="838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2851C-DCB2-489A-6038-D5F74450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2E9BA7-B5B6-80CA-6BB7-FEEB67C4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Foto nemen als iemand binnenkomt</a:t>
            </a:r>
          </a:p>
          <a:p>
            <a:r>
              <a:rPr lang="nl-BE" dirty="0"/>
              <a:t>Motion sensor iemand binnenkomt</a:t>
            </a:r>
          </a:p>
        </p:txBody>
      </p:sp>
      <p:pic>
        <p:nvPicPr>
          <p:cNvPr id="1026" name="Picture 2" descr="Sonoff |Smart| Wi-Fi | IP | Beveiligings Camera | Werkt ook prima als Babyfoon |  - eWeLink app">
            <a:extLst>
              <a:ext uri="{FF2B5EF4-FFF2-40B4-BE49-F238E27FC236}">
                <a16:creationId xmlns:a16="http://schemas.microsoft.com/office/drawing/2014/main" id="{19E0EF0E-3EBF-34DE-C08A-97DDEFA2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007" y="4480997"/>
            <a:ext cx="1708497" cy="21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FB0C-CA59-5B42-3182-01A94F22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Assistant</a:t>
            </a:r>
            <a:endParaRPr lang="en-BE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CC17EF-D28A-3479-4F53-E13F1B20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39" y="1885587"/>
            <a:ext cx="5387130" cy="30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80ED-284E-B902-8B43-4EC81600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luisteren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6425-6E8C-8DDD-E81A-58A0EDE33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Vragen</a:t>
            </a:r>
            <a:r>
              <a:rPr lang="en-GB" dirty="0"/>
              <a:t>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139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970575A-123F-4EB4-B7E3-74EC0000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nl-BE" dirty="0"/>
              <a:t>Waarom?</a:t>
            </a:r>
          </a:p>
        </p:txBody>
      </p:sp>
      <p:pic>
        <p:nvPicPr>
          <p:cNvPr id="7" name="iotlab1">
            <a:hlinkClick r:id="" action="ppaction://media"/>
            <a:extLst>
              <a:ext uri="{FF2B5EF4-FFF2-40B4-BE49-F238E27FC236}">
                <a16:creationId xmlns:a16="http://schemas.microsoft.com/office/drawing/2014/main" id="{B320910B-A896-4D47-91FC-D4DA989C6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3635" y="1354238"/>
            <a:ext cx="7173307" cy="4035325"/>
          </a:xfrm>
        </p:spPr>
      </p:pic>
    </p:spTree>
    <p:extLst>
      <p:ext uri="{BB962C8B-B14F-4D97-AF65-F5344CB8AC3E}">
        <p14:creationId xmlns:p14="http://schemas.microsoft.com/office/powerpoint/2010/main" val="14511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5B1CB-F002-C418-4DCA-2F6B8F15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B24878-41D8-CFD3-EC65-ECBDA2481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nl-NL" b="0" i="0" u="none" strike="noStrike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Mensen met een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digitale meter inlichten over hun verbruik op een interactieve manier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000000"/>
                </a:solidFill>
                <a:latin typeface="Rockwell" panose="02060603020205020403" pitchFamily="18" charset="0"/>
              </a:rPr>
              <a:t>Ledstrip</a:t>
            </a:r>
            <a:r>
              <a:rPr lang="nl-NL" dirty="0">
                <a:solidFill>
                  <a:srgbClr val="000000"/>
                </a:solidFill>
                <a:latin typeface="Rockwell" panose="02060603020205020403" pitchFamily="18" charset="0"/>
              </a:rPr>
              <a:t> die het </a:t>
            </a:r>
            <a:r>
              <a:rPr lang="nl-NL" dirty="0">
                <a:latin typeface="Rockwell" panose="02060603020205020403" pitchFamily="18" charset="0"/>
              </a:rPr>
              <a:t>verbruik toont</a:t>
            </a:r>
            <a:r>
              <a:rPr lang="en-US" dirty="0">
                <a:latin typeface="Rockwell" panose="02060603020205020403" pitchFamily="18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State monitoring van sites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Presence detection</a:t>
            </a: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WLED">
            <a:hlinkClick r:id="" action="ppaction://media"/>
            <a:extLst>
              <a:ext uri="{FF2B5EF4-FFF2-40B4-BE49-F238E27FC236}">
                <a16:creationId xmlns:a16="http://schemas.microsoft.com/office/drawing/2014/main" id="{D54FA672-E7FB-4F31-8E90-2757B6B9A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3286" y="2945971"/>
            <a:ext cx="1747034" cy="31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Zonnepanelen</a:t>
            </a:r>
          </a:p>
          <a:p>
            <a:r>
              <a:rPr lang="nl-BE" dirty="0"/>
              <a:t>Wie digitale meter.</a:t>
            </a:r>
          </a:p>
          <a:p>
            <a:r>
              <a:rPr lang="nl-BE" dirty="0"/>
              <a:t>Slimme woning.</a:t>
            </a:r>
          </a:p>
          <a:p>
            <a:r>
              <a:rPr lang="nl-BE" dirty="0"/>
              <a:t>Kostprijs verbruik.</a:t>
            </a:r>
          </a:p>
          <a:p>
            <a:endParaRPr lang="nl-BE" dirty="0"/>
          </a:p>
        </p:txBody>
      </p:sp>
      <p:pic>
        <p:nvPicPr>
          <p:cNvPr id="2050" name="Picture 2" descr="Digital Utility Meters">
            <a:extLst>
              <a:ext uri="{FF2B5EF4-FFF2-40B4-BE49-F238E27FC236}">
                <a16:creationId xmlns:a16="http://schemas.microsoft.com/office/drawing/2014/main" id="{3E851049-C88B-6F7C-A62D-1B9DB04B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43" y="2690897"/>
            <a:ext cx="3097403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8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D5603-E498-F857-DEDC-E22E669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meter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uitlezen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7B9EFD-D602-2359-7566-38AF91A5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woning</a:t>
            </a:r>
            <a:endParaRPr lang="en-US" dirty="0"/>
          </a:p>
          <a:p>
            <a:r>
              <a:rPr lang="en-US" dirty="0"/>
              <a:t>CDEM reader</a:t>
            </a:r>
          </a:p>
          <a:p>
            <a:pPr lvl="1"/>
            <a:r>
              <a:rPr lang="en-US" dirty="0"/>
              <a:t>P1 </a:t>
            </a:r>
            <a:r>
              <a:rPr lang="en-US" dirty="0" err="1"/>
              <a:t>poort</a:t>
            </a:r>
            <a:endParaRPr lang="en-US" dirty="0"/>
          </a:p>
          <a:p>
            <a:pPr lvl="1"/>
            <a:r>
              <a:rPr lang="en-US" dirty="0" err="1"/>
              <a:t>Mqtt</a:t>
            </a:r>
            <a:endParaRPr lang="en-US" dirty="0"/>
          </a:p>
          <a:p>
            <a:pPr lvl="1"/>
            <a:r>
              <a:rPr lang="en-US" dirty="0"/>
              <a:t>Home Assistant</a:t>
            </a:r>
          </a:p>
          <a:p>
            <a:endParaRPr lang="en-US" dirty="0"/>
          </a:p>
        </p:txBody>
      </p:sp>
      <p:pic>
        <p:nvPicPr>
          <p:cNvPr id="1028" name="Picture 4" descr="Connecting the CDEM Device">
            <a:extLst>
              <a:ext uri="{FF2B5EF4-FFF2-40B4-BE49-F238E27FC236}">
                <a16:creationId xmlns:a16="http://schemas.microsoft.com/office/drawing/2014/main" id="{19F8B184-A16B-C32D-F601-96C1A739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83" y="569842"/>
            <a:ext cx="3337201" cy="25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ak je digitale meter slim| Fluvius">
            <a:extLst>
              <a:ext uri="{FF2B5EF4-FFF2-40B4-BE49-F238E27FC236}">
                <a16:creationId xmlns:a16="http://schemas.microsoft.com/office/drawing/2014/main" id="{26E138C5-AE43-122E-739A-179BC074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00" y="3520718"/>
            <a:ext cx="3551915" cy="21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inhoud 4">
            <a:extLst>
              <a:ext uri="{FF2B5EF4-FFF2-40B4-BE49-F238E27FC236}">
                <a16:creationId xmlns:a16="http://schemas.microsoft.com/office/drawing/2014/main" id="{F64A414F-9E1D-74E2-779D-13C92CC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96939"/>
            <a:ext cx="10080000" cy="295813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C1A1BCE-4C01-3F62-09B2-C32DD4AF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606665"/>
            <a:ext cx="2801467" cy="23782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7D96204-69A1-017F-7ACE-33E7FA65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23" y="3251334"/>
            <a:ext cx="5664277" cy="27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35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Wat leveren zonnepanelen nog op als de salderingsregeling wordt afgeschaft?  | HIER">
            <a:extLst>
              <a:ext uri="{FF2B5EF4-FFF2-40B4-BE49-F238E27FC236}">
                <a16:creationId xmlns:a16="http://schemas.microsoft.com/office/drawing/2014/main" id="{C2DF5218-FE95-73F0-8606-D96E543D77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478" y="175279"/>
            <a:ext cx="9220776" cy="408019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C3C57-DD06-F71D-EE9A-C735C3A3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Waarom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D9ED7AD-1AA7-7936-E76F-26E8C94AD587}"/>
              </a:ext>
            </a:extLst>
          </p:cNvPr>
          <p:cNvSpPr/>
          <p:nvPr/>
        </p:nvSpPr>
        <p:spPr>
          <a:xfrm>
            <a:off x="8522674" y="1062457"/>
            <a:ext cx="2112291" cy="149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242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4">
            <a:extLst>
              <a:ext uri="{FF2B5EF4-FFF2-40B4-BE49-F238E27FC236}">
                <a16:creationId xmlns:a16="http://schemas.microsoft.com/office/drawing/2014/main" id="{236E7D0C-2AF1-8C92-5349-CD9E2A23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4" y="1036420"/>
            <a:ext cx="11657751" cy="399277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61278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33CA-8AA5-EAFB-091E-85477332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06382"/>
            <a:ext cx="3498979" cy="2456442"/>
          </a:xfrm>
        </p:spPr>
        <p:txBody>
          <a:bodyPr/>
          <a:lstStyle/>
          <a:p>
            <a:r>
              <a:rPr lang="en-US"/>
              <a:t>Digitale meter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95546-0350-CFE3-8867-B07DD6CDC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Waarom uitlezen</a:t>
            </a:r>
          </a:p>
          <a:p>
            <a:pPr lvl="1"/>
            <a:r>
              <a:rPr lang="en-US"/>
              <a:t>Wanneer meeste verbruik.</a:t>
            </a:r>
          </a:p>
          <a:p>
            <a:r>
              <a:rPr lang="en-US"/>
              <a:t>Bepaalde devices aansturen.</a:t>
            </a:r>
          </a:p>
          <a:p>
            <a:pPr lvl="1"/>
            <a:r>
              <a:rPr lang="nl-BE"/>
              <a:t>Op bepaalde tijd toestellen aanzetten</a:t>
            </a:r>
          </a:p>
          <a:p>
            <a:pPr lvl="2"/>
            <a:r>
              <a:rPr lang="nl-BE"/>
              <a:t>Verwarming</a:t>
            </a:r>
          </a:p>
          <a:p>
            <a:pPr lvl="2"/>
            <a:r>
              <a:rPr lang="nl-BE"/>
              <a:t>Vaatwasser</a:t>
            </a:r>
          </a:p>
          <a:p>
            <a:pPr lvl="2"/>
            <a:r>
              <a:rPr lang="nl-BE"/>
              <a:t>Wasmachine/droogkast</a:t>
            </a:r>
          </a:p>
          <a:p>
            <a:pPr lvl="1"/>
            <a:r>
              <a:rPr lang="nl-BE"/>
              <a:t>Efficienter werken</a:t>
            </a:r>
          </a:p>
          <a:p>
            <a:pPr lvl="2"/>
            <a:r>
              <a:rPr lang="nl-BE"/>
              <a:t>energieprijs hoog is en uw productie laag.</a:t>
            </a:r>
          </a:p>
          <a:p>
            <a:r>
              <a:rPr lang="nl-BE"/>
              <a:t>Sluipverbruik.</a:t>
            </a:r>
          </a:p>
          <a:p>
            <a:endParaRPr lang="nl-BE" dirty="0"/>
          </a:p>
        </p:txBody>
      </p:sp>
      <p:pic>
        <p:nvPicPr>
          <p:cNvPr id="5" name="Picture 2" descr="Home Assistant custom card &quot;animated-consumption-card&quot;">
            <a:extLst>
              <a:ext uri="{FF2B5EF4-FFF2-40B4-BE49-F238E27FC236}">
                <a16:creationId xmlns:a16="http://schemas.microsoft.com/office/drawing/2014/main" id="{42E34D16-5167-9082-C764-BA0F67BE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86" y="2171527"/>
            <a:ext cx="2231571" cy="25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1691</TotalTime>
  <Words>296</Words>
  <Application>Microsoft Office PowerPoint</Application>
  <PresentationFormat>Breedbeeld</PresentationFormat>
  <Paragraphs>58</Paragraphs>
  <Slides>14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Wingdings</vt:lpstr>
      <vt:lpstr>Atlas</vt:lpstr>
      <vt:lpstr>IoT-Lab</vt:lpstr>
      <vt:lpstr>Waarom?</vt:lpstr>
      <vt:lpstr>Doel</vt:lpstr>
      <vt:lpstr>Digitale meter</vt:lpstr>
      <vt:lpstr>Digitale meter hoe uitlezen</vt:lpstr>
      <vt:lpstr>PowerPoint-presentatie</vt:lpstr>
      <vt:lpstr>Waarom</vt:lpstr>
      <vt:lpstr>PowerPoint-presentatie</vt:lpstr>
      <vt:lpstr>Digitale meter</vt:lpstr>
      <vt:lpstr>Vergelijk</vt:lpstr>
      <vt:lpstr>IoT lab</vt:lpstr>
      <vt:lpstr>Camera</vt:lpstr>
      <vt:lpstr>Home Assistant</vt:lpstr>
      <vt:lpstr>Bedankt om te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Matias Vereecke</dc:creator>
  <cp:lastModifiedBy>Matias Vereecke</cp:lastModifiedBy>
  <cp:revision>95</cp:revision>
  <dcterms:created xsi:type="dcterms:W3CDTF">2022-10-07T12:32:18Z</dcterms:created>
  <dcterms:modified xsi:type="dcterms:W3CDTF">2022-12-03T11:15:53Z</dcterms:modified>
</cp:coreProperties>
</file>